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57" r:id="rId6"/>
    <p:sldId id="258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Мастер –класс «Кукла кубышка-травница»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772400" cy="11997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Воспитатель МДОБУ «Детский сад №9» : </a:t>
            </a:r>
            <a:r>
              <a:rPr lang="ru-RU" b="1" dirty="0" err="1" smtClean="0">
                <a:solidFill>
                  <a:schemeClr val="tx1"/>
                </a:solidFill>
              </a:rPr>
              <a:t>Краснокутская</a:t>
            </a:r>
            <a:r>
              <a:rPr lang="ru-RU" b="1" dirty="0" smtClean="0">
                <a:solidFill>
                  <a:schemeClr val="tx1"/>
                </a:solidFill>
              </a:rPr>
              <a:t> Е.В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5949280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Бузулук,2025г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052736"/>
            <a:ext cx="6624736" cy="501873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188640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err="1" smtClean="0"/>
              <a:t>Кукла-пеленашка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avatars.mds.yandex.net/i?id=2ffd5a23a7ea97bcc37f00433b3a100ec2c7aa6d-919817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5112566" cy="51125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116632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Кукла –оберег  «</a:t>
            </a:r>
            <a:r>
              <a:rPr lang="ru-RU" sz="4800" dirty="0" err="1" smtClean="0"/>
              <a:t>Берегиня</a:t>
            </a:r>
            <a:r>
              <a:rPr lang="ru-RU" sz="4800" dirty="0" smtClean="0"/>
              <a:t>»</a:t>
            </a:r>
            <a:endParaRPr lang="ru-RU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7678\Desktop\кукла травница\23d892c0-31be-5859-8892-688c3fc926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517"/>
            <a:ext cx="9144000" cy="6290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87678\Desktop\кукла травница\muO3WY72O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72894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87678\Desktop\кукла травница\2d1b5b7c4b825de31c0d6861eccfb36c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87678\Desktop\кукла травница\36df54ae-dc8e-54f2-b242-2994b99327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100"/>
            <a:ext cx="7620000" cy="678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87678\Desktop\кукла травница\8b8384aa11fb59166306b04285731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12" y="165484"/>
            <a:ext cx="8852876" cy="657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980728"/>
            <a:ext cx="63367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желаем творческих успехов!</a:t>
            </a:r>
            <a:endParaRPr lang="ru-RU" sz="6000" b="1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27784" y="620688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83</TotalTime>
  <Words>30</Words>
  <Application>Microsoft Office PowerPoint</Application>
  <PresentationFormat>Экран (4:3)</PresentationFormat>
  <Paragraphs>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Мастер –класс «Кукла кубышка-травница»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–класс «Кукла кубышка-травница»</dc:title>
  <dc:creator>87678</dc:creator>
  <cp:lastModifiedBy>87678</cp:lastModifiedBy>
  <cp:revision>10</cp:revision>
  <dcterms:created xsi:type="dcterms:W3CDTF">2025-04-01T08:52:39Z</dcterms:created>
  <dcterms:modified xsi:type="dcterms:W3CDTF">2025-04-01T10:26:40Z</dcterms:modified>
</cp:coreProperties>
</file>